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5A42E-1DAC-40B0-9A98-D5B0C92086D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1A25-D87F-4CF4-8548-6342D41B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43" indent="-2857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8" indent="-2285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84" indent="-2285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79" indent="-2285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75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70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66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61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033637-912E-48B2-8506-868039A28D4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43" indent="-2857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8" indent="-2285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84" indent="-2285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79" indent="-2285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75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70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66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61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3D0DCA-A097-400B-8A33-D3F8F3FB0C2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43" indent="-2857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8" indent="-2285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84" indent="-2285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79" indent="-2285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75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70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66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61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AB73EF-5FFE-458D-99E9-991C73FFE87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350839"/>
          </a:xfrm>
          <a:prstGeom prst="rect">
            <a:avLst/>
          </a:prstGeom>
        </p:spPr>
        <p:txBody>
          <a:bodyPr lIns="82283" tIns="82283" rIns="82283" bIns="82283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43" indent="-2857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8" indent="-2285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84" indent="-2285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79" indent="-2285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75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70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66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61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CD824-8860-45E3-8CF7-2CE9B71AC21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43" indent="-2857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8" indent="-2285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84" indent="-2285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79" indent="-2285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75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70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66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61" indent="-228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44D835-2C4F-40D5-AA8A-E248591AB36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085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0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5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A6A7-F69D-47B4-9CA4-EBADC90A709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2D6B-D16B-4F15-A539-B804AE52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cis.rit.edu/htbooks/mri/insid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sc.discovery.com/videos/extreme-engineering-season-1-shorts-maglev-trai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en.wikipedia.org/wiki/File:M_Faraday_Th_Phillips_oil_1842.jpg" TargetMode="External"/><Relationship Id="rId7" Type="http://schemas.openxmlformats.org/officeDocument/2006/relationships/hyperlink" Target="http://en.wikipedia.org/wiki/File:Faraday_magnetic_rotatio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en.wikipedia.org/wiki/File:Induction_experiment.pn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en.wikipedia.org/wiki/File:Michael_Faraday_statue_A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://www.sparkmuseum.com/MOTOR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My%20Documents\Virtual%20High%20School\Module%206%20Electricity%20and%20Magnet\simplestmotor\simplestmotor_media\simplestmotor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uffieldfoundation.org/sites/default/files/PP_Electromagnet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Electromagnetism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550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" y="6338889"/>
            <a:ext cx="4359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Go to the next slide </a:t>
            </a:r>
            <a:r>
              <a:rPr lang="en-US" sz="2800">
                <a:solidFill>
                  <a:srgbClr val="008000"/>
                </a:solidFill>
                <a:sym typeface="Wingdings" pitchFamily="2" charset="2"/>
              </a:rPr>
              <a:t>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7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CC0000"/>
                </a:solidFill>
              </a:rPr>
              <a:t>How does an </a:t>
            </a:r>
            <a:r>
              <a:rPr lang="en-US" sz="4400">
                <a:solidFill>
                  <a:srgbClr val="CC0000"/>
                </a:solidFill>
                <a:latin typeface="Jokerman" pitchFamily="82" charset="0"/>
              </a:rPr>
              <a:t>electric</a:t>
            </a:r>
            <a:r>
              <a:rPr lang="en-US" sz="4400">
                <a:solidFill>
                  <a:srgbClr val="CC0000"/>
                </a:solidFill>
              </a:rPr>
              <a:t> motor work?</a:t>
            </a:r>
          </a:p>
        </p:txBody>
      </p:sp>
    </p:spTree>
    <p:extLst>
      <p:ext uri="{BB962C8B-B14F-4D97-AF65-F5344CB8AC3E}">
        <p14:creationId xmlns:p14="http://schemas.microsoft.com/office/powerpoint/2010/main" val="39990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0" y="5745164"/>
            <a:ext cx="9144000" cy="5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</a:rPr>
              <a:t>Simple as that!!</a:t>
            </a:r>
          </a:p>
        </p:txBody>
      </p:sp>
    </p:spTree>
    <p:extLst>
      <p:ext uri="{BB962C8B-B14F-4D97-AF65-F5344CB8AC3E}">
        <p14:creationId xmlns:p14="http://schemas.microsoft.com/office/powerpoint/2010/main" val="17622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65402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 GENERATOR?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65535" y="1166490"/>
            <a:ext cx="8543700" cy="550777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Converts mechanical energy to electrical energy</a:t>
            </a:r>
          </a:p>
        </p:txBody>
      </p:sp>
      <p:sp>
        <p:nvSpPr>
          <p:cNvPr id="231" name="Shape 231"/>
          <p:cNvSpPr/>
          <p:nvPr/>
        </p:nvSpPr>
        <p:spPr>
          <a:xfrm>
            <a:off x="274320" y="2103097"/>
            <a:ext cx="4572000" cy="457197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2" name="Shape 232"/>
          <p:cNvSpPr/>
          <p:nvPr/>
        </p:nvSpPr>
        <p:spPr>
          <a:xfrm>
            <a:off x="5577841" y="2926081"/>
            <a:ext cx="2952359" cy="3045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2186379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We have seen how electricity can produce a magnetic field, but a magnetic field can also produce electricity! How?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What is electromagnetic induction?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Moving a loop of wire through a magnetic field produces an electric current. This is electromagnetic induction.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6699"/>
                </a:solidFill>
              </a:rPr>
              <a:t>A </a:t>
            </a:r>
            <a:r>
              <a:rPr lang="en-US" sz="2800">
                <a:solidFill>
                  <a:srgbClr val="006699"/>
                </a:solidFill>
                <a:latin typeface="Goudy Stout" pitchFamily="18" charset="0"/>
              </a:rPr>
              <a:t>generator</a:t>
            </a:r>
            <a:r>
              <a:rPr lang="en-US" sz="2800">
                <a:solidFill>
                  <a:srgbClr val="006699"/>
                </a:solidFill>
              </a:rPr>
              <a:t> is used to convert mechanical energy into electrical energy by electromagnetic induction.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Carefully study the next diagrams:</a:t>
            </a:r>
          </a:p>
        </p:txBody>
      </p:sp>
    </p:spTree>
    <p:extLst>
      <p:ext uri="{BB962C8B-B14F-4D97-AF65-F5344CB8AC3E}">
        <p14:creationId xmlns:p14="http://schemas.microsoft.com/office/powerpoint/2010/main" val="33798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3632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382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209801"/>
            <a:ext cx="3733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Dilbertelectric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56253" y="300645"/>
            <a:ext cx="3683385" cy="4793620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Magnets Can be Used to Move Objects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turn off the power, the magnet stops working (and you can drop the object)</a:t>
            </a:r>
          </a:p>
        </p:txBody>
      </p:sp>
      <p:sp>
        <p:nvSpPr>
          <p:cNvPr id="270" name="Shape 270"/>
          <p:cNvSpPr/>
          <p:nvPr/>
        </p:nvSpPr>
        <p:spPr>
          <a:xfrm>
            <a:off x="4663440" y="274320"/>
            <a:ext cx="4121662" cy="617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7155578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2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MRI machines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6628" name="Picture 4" descr="http://brainimaging.waisman.wisc.edu/facilities/images/mri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1676400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80550" y="-1641007"/>
            <a:ext cx="2790142" cy="39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6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1600" dirty="0">
                <a:latin typeface="Arial" pitchFamily="34" charset="0"/>
                <a:cs typeface="Arial" pitchFamily="34" charset="0"/>
              </a:rPr>
            </a:br>
            <a:r>
              <a:rPr lang="en-US" altLang="en-US" sz="1600" dirty="0">
                <a:latin typeface="Arial" pitchFamily="34" charset="0"/>
                <a:cs typeface="Arial" pitchFamily="34" charset="0"/>
              </a:rPr>
              <a:t>© 2008 HowStuffWorks.com</a:t>
            </a:r>
            <a:br>
              <a:rPr lang="en-US" altLang="en-US" sz="1600" dirty="0">
                <a:latin typeface="Arial" pitchFamily="34" charset="0"/>
                <a:cs typeface="Arial" pitchFamily="34" charset="0"/>
              </a:rPr>
            </a:b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he steps of an 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8" y="2316956"/>
            <a:ext cx="4541043" cy="45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94941"/>
            <a:ext cx="229678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defTabSz="82296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latin typeface="Arial" pitchFamily="34" charset="0"/>
                <a:cs typeface="Arial" pitchFamily="34" charset="0"/>
              </a:rPr>
              <a:t>  </a:t>
            </a:r>
            <a:endParaRPr lang="en-US" altLang="en-US" sz="2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RI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836"/>
            <a:ext cx="4477467" cy="44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cis.rit.edu/htbooks/mri/images/hea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52400"/>
            <a:ext cx="4762500" cy="4762500"/>
          </a:xfrm>
          <a:prstGeom prst="rect">
            <a:avLst/>
          </a:prstGeom>
          <a:noFill/>
        </p:spPr>
      </p:pic>
      <p:pic>
        <p:nvPicPr>
          <p:cNvPr id="27654" name="Picture 6" descr="http://www.nlm.nih.gov/research/visible/image/mri/m_vm4512.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4191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9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65402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Maglev Trains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65760" y="1188720"/>
            <a:ext cx="3503250" cy="5824671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+ Levitation = maglev</a:t>
            </a:r>
          </a:p>
          <a:p>
            <a:endParaRPr dirty="0"/>
          </a:p>
          <a:p>
            <a:endParaRPr dirty="0"/>
          </a:p>
          <a:p>
            <a:pPr rt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Maglev vehicles “float” over an electromagnetically powered fixed steel </a:t>
            </a:r>
            <a:r>
              <a:rPr lang="en-US" sz="2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guideway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are propelled by the current with no motors, wheels, moving parts or additional energy sources. The system is environmentally friendly, energy efficient and runs in all weather conditions.</a:t>
            </a:r>
          </a:p>
        </p:txBody>
      </p:sp>
      <p:sp>
        <p:nvSpPr>
          <p:cNvPr id="114" name="Shape 114"/>
          <p:cNvSpPr/>
          <p:nvPr/>
        </p:nvSpPr>
        <p:spPr>
          <a:xfrm>
            <a:off x="4114800" y="457178"/>
            <a:ext cx="457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5" name="Shape 115"/>
          <p:cNvSpPr txBox="1"/>
          <p:nvPr/>
        </p:nvSpPr>
        <p:spPr>
          <a:xfrm>
            <a:off x="4575465" y="4298220"/>
            <a:ext cx="4107150" cy="1546577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http://dsc.discovery.com/videos/extreme-engineering-season-1-shorts-maglev-train.html</a:t>
            </a:r>
          </a:p>
        </p:txBody>
      </p:sp>
    </p:spTree>
    <p:extLst>
      <p:ext uri="{BB962C8B-B14F-4D97-AF65-F5344CB8AC3E}">
        <p14:creationId xmlns:p14="http://schemas.microsoft.com/office/powerpoint/2010/main" val="217100293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69820" y="269910"/>
            <a:ext cx="8662927" cy="1115690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1820, it was discovered that a compass needle is affected by an electric current.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74095" y="1643715"/>
            <a:ext cx="5254110" cy="3393237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Several responses to Hans Christian Oersted's observation: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way!!!</a:t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realz?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Liar!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Unbelievable!</a:t>
            </a:r>
          </a:p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5943600" y="1554458"/>
            <a:ext cx="2030760" cy="28634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7" name="Shape 107"/>
          <p:cNvSpPr txBox="1"/>
          <p:nvPr/>
        </p:nvSpPr>
        <p:spPr>
          <a:xfrm>
            <a:off x="5671260" y="4480695"/>
            <a:ext cx="2954655" cy="210057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went further to propose that the direction of the field changed with the direction of the current. </a:t>
            </a:r>
          </a:p>
        </p:txBody>
      </p:sp>
    </p:spTree>
    <p:extLst>
      <p:ext uri="{BB962C8B-B14F-4D97-AF65-F5344CB8AC3E}">
        <p14:creationId xmlns:p14="http://schemas.microsoft.com/office/powerpoint/2010/main" val="34817110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82880" y="91441"/>
            <a:ext cx="6043928" cy="65402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 transformer?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914378"/>
            <a:ext cx="8222783" cy="1023357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device that increases or decreases the voltage of an AC current.</a:t>
            </a:r>
          </a:p>
        </p:txBody>
      </p:sp>
      <p:sp>
        <p:nvSpPr>
          <p:cNvPr id="248" name="Shape 248"/>
          <p:cNvSpPr/>
          <p:nvPr/>
        </p:nvSpPr>
        <p:spPr>
          <a:xfrm>
            <a:off x="4663441" y="2468880"/>
            <a:ext cx="4269914" cy="27707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9" name="Shape 249"/>
          <p:cNvSpPr/>
          <p:nvPr/>
        </p:nvSpPr>
        <p:spPr>
          <a:xfrm>
            <a:off x="182880" y="2377441"/>
            <a:ext cx="4303170" cy="38075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41163748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182880" y="274320"/>
            <a:ext cx="8654153" cy="6347588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All magnets are surrounded by an invisible force called the ________________ _______________</a:t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The north pole of one magnet will be attracted to the ______ pole of another magnet.</a:t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poles of the earth can move. True or False?</a:t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In the far north, radiation from the sun is reflected off the earth's magnetic field and creates patterns of colors. This effect is known as the ___________ ________________</a:t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A nail is normally not magnetized. How can you magnetize it?</a:t>
            </a:r>
          </a:p>
        </p:txBody>
      </p:sp>
    </p:spTree>
    <p:extLst>
      <p:ext uri="{BB962C8B-B14F-4D97-AF65-F5344CB8AC3E}">
        <p14:creationId xmlns:p14="http://schemas.microsoft.com/office/powerpoint/2010/main" val="544881430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74320" y="457178"/>
            <a:ext cx="8654153" cy="4869064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Who discovered that magnets are affected by electricity?</a:t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You can make an ______________________ by wrapping a wire coil carrying a current around an iron core.</a:t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What car part is attached to your starter and is needed to start the car? </a:t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A generator converts ___________ energy into electrical energy.</a:t>
            </a:r>
          </a:p>
        </p:txBody>
      </p:sp>
    </p:spTree>
    <p:extLst>
      <p:ext uri="{BB962C8B-B14F-4D97-AF65-F5344CB8AC3E}">
        <p14:creationId xmlns:p14="http://schemas.microsoft.com/office/powerpoint/2010/main" val="162795672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69820" y="269911"/>
            <a:ext cx="8662927" cy="2285241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rule was created to predict the direction of the magnetic field.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called The Right Hand Rule</a:t>
            </a:r>
          </a:p>
        </p:txBody>
      </p:sp>
      <p:sp>
        <p:nvSpPr>
          <p:cNvPr id="121" name="Shape 121"/>
          <p:cNvSpPr/>
          <p:nvPr/>
        </p:nvSpPr>
        <p:spPr>
          <a:xfrm>
            <a:off x="365760" y="3017520"/>
            <a:ext cx="5191155" cy="34493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2" name="Shape 122"/>
          <p:cNvSpPr txBox="1"/>
          <p:nvPr/>
        </p:nvSpPr>
        <p:spPr>
          <a:xfrm>
            <a:off x="5852723" y="3112426"/>
            <a:ext cx="3133598" cy="2285241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 can either be clockwise or counterclockwise, depending on the direction of the current.</a:t>
            </a:r>
          </a:p>
        </p:txBody>
      </p:sp>
    </p:spTree>
    <p:extLst>
      <p:ext uri="{BB962C8B-B14F-4D97-AF65-F5344CB8AC3E}">
        <p14:creationId xmlns:p14="http://schemas.microsoft.com/office/powerpoint/2010/main" val="2585028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65402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an ELECTROMAGNET?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74321" y="1188720"/>
            <a:ext cx="8404604" cy="961802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temporary magnet made by wrapping a wire coil carrying a current around an iron core. </a:t>
            </a:r>
          </a:p>
        </p:txBody>
      </p:sp>
      <p:sp>
        <p:nvSpPr>
          <p:cNvPr id="163" name="Shape 163"/>
          <p:cNvSpPr/>
          <p:nvPr/>
        </p:nvSpPr>
        <p:spPr>
          <a:xfrm>
            <a:off x="91440" y="2651760"/>
            <a:ext cx="5787832" cy="362965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4" name="Shape 164"/>
          <p:cNvSpPr/>
          <p:nvPr/>
        </p:nvSpPr>
        <p:spPr>
          <a:xfrm>
            <a:off x="6217920" y="2926080"/>
            <a:ext cx="2771100" cy="25259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493388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84095" y="181913"/>
            <a:ext cx="8691188" cy="1115690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Solenoid - a single wire wrapped around a cylinder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75513" y="1461330"/>
            <a:ext cx="8703473" cy="210057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car or truck, the starter solenoid is part of an automobile starting system. The starter solenoid receives a large electric current from the car battery and a small electric current from the ignition switch. </a:t>
            </a:r>
          </a:p>
          <a:p>
            <a:endParaRPr/>
          </a:p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3931920" y="2926080"/>
            <a:ext cx="4690980" cy="34024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2" name="Shape 172"/>
          <p:cNvSpPr txBox="1"/>
          <p:nvPr/>
        </p:nvSpPr>
        <p:spPr>
          <a:xfrm>
            <a:off x="182880" y="3474720"/>
            <a:ext cx="3598313" cy="245767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ignition switch is turned on, the small electric current forces the starter solenoid to close a pair of heavy contacts, thus relaying the large electric current to the starter motor.</a:t>
            </a:r>
          </a:p>
        </p:txBody>
      </p:sp>
    </p:spTree>
    <p:extLst>
      <p:ext uri="{BB962C8B-B14F-4D97-AF65-F5344CB8AC3E}">
        <p14:creationId xmlns:p14="http://schemas.microsoft.com/office/powerpoint/2010/main" val="37008463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65402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Properties of Electromagnets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65783" y="1190250"/>
            <a:ext cx="8693213" cy="5239896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Temporary, only magnetic when there is a current flow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 Strength of the magnet is increased by adding more loops of the wire around the cylinder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 It still has a north and a south pole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 Attracts other magnetic materials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 When current is turned on, the magnet may be attracted (or repelled) to other magnets.  The movement can then be converted to mechanical energy to work</a:t>
            </a:r>
          </a:p>
          <a:p>
            <a:endParaRPr/>
          </a:p>
          <a:p>
            <a:pPr indent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 </a:t>
            </a:r>
          </a:p>
          <a:p>
            <a:pPr indent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Stereo speakers</a:t>
            </a:r>
          </a:p>
          <a:p>
            <a:pPr indent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motors</a:t>
            </a:r>
          </a:p>
          <a:p>
            <a:pPr indent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Telephones</a:t>
            </a:r>
          </a:p>
        </p:txBody>
      </p:sp>
      <p:sp>
        <p:nvSpPr>
          <p:cNvPr id="179" name="Shape 179"/>
          <p:cNvSpPr/>
          <p:nvPr/>
        </p:nvSpPr>
        <p:spPr>
          <a:xfrm>
            <a:off x="4754881" y="4663440"/>
            <a:ext cx="4144319" cy="190050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681033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74321" y="274320"/>
            <a:ext cx="8663939" cy="66006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Faraday’s Law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05987" y="917940"/>
            <a:ext cx="8693213" cy="4168834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marL="308610" indent="-30861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08610" indent="-308610">
              <a:buFont typeface="Wingdings" panose="05000000000000000000" pitchFamily="2" charset="2"/>
              <a:buChar char="§"/>
            </a:pPr>
            <a:r>
              <a:rPr lang="en-US" sz="1800" dirty="0"/>
              <a:t>Michael Faraday – 1791 to </a:t>
            </a:r>
            <a:r>
              <a:rPr lang="en-US" sz="1800" dirty="0" smtClean="0"/>
              <a:t>1867</a:t>
            </a:r>
          </a:p>
          <a:p>
            <a:pPr marL="308610" indent="-308610">
              <a:buFont typeface="Wingdings" panose="05000000000000000000" pitchFamily="2" charset="2"/>
              <a:buChar char="§"/>
            </a:pPr>
            <a:r>
              <a:rPr lang="en-US" sz="1800" dirty="0" smtClean="0"/>
              <a:t>- </a:t>
            </a:r>
            <a:r>
              <a:rPr lang="en-US" sz="1800" dirty="0"/>
              <a:t>English physicist and </a:t>
            </a:r>
            <a:r>
              <a:rPr lang="en-US" sz="1800" dirty="0" smtClean="0"/>
              <a:t>chemist</a:t>
            </a:r>
          </a:p>
          <a:p>
            <a:pPr marL="308610" indent="-308610">
              <a:buFont typeface="Wingdings" panose="05000000000000000000" pitchFamily="2" charset="2"/>
              <a:buChar char="§"/>
            </a:pPr>
            <a:r>
              <a:rPr lang="en-US" sz="1800" u="sng" dirty="0" smtClean="0"/>
              <a:t>The </a:t>
            </a:r>
            <a:r>
              <a:rPr lang="en-US" sz="1800" u="sng" dirty="0"/>
              <a:t>Law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pPr marL="308610" indent="-308610">
              <a:buFont typeface="Wingdings" panose="05000000000000000000" pitchFamily="2" charset="2"/>
              <a:buChar char="§"/>
            </a:pPr>
            <a:r>
              <a:rPr lang="en-US" sz="1800" dirty="0"/>
              <a:t>Any change in the magnetic environment of a coil of wire will cause a voltage to be "induced" in the coil. </a:t>
            </a:r>
          </a:p>
          <a:p>
            <a:pPr marL="308610" indent="-30861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08610" indent="-308610">
              <a:buFont typeface="Wingdings" panose="05000000000000000000" pitchFamily="2" charset="2"/>
              <a:buChar char="§"/>
            </a:pPr>
            <a:r>
              <a:rPr lang="en-US" sz="1800" dirty="0"/>
              <a:t>No matter how the change is produced, the voltage will be generated. </a:t>
            </a:r>
          </a:p>
          <a:p>
            <a:pPr marL="308610" indent="-30861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08610" indent="-308610">
              <a:buFont typeface="Wingdings" panose="05000000000000000000" pitchFamily="2" charset="2"/>
              <a:buChar char="§"/>
            </a:pPr>
            <a:r>
              <a:rPr lang="en-US" sz="1800" dirty="0"/>
              <a:t>The change could be produced by changing the magnetic field strength, moving a magnet toward or away from the coil, moving the coil into or out of the magnetic field, rotating the coil relative to the magnet, etc.</a:t>
            </a:r>
          </a:p>
        </p:txBody>
      </p:sp>
      <p:pic>
        <p:nvPicPr>
          <p:cNvPr id="2050" name="Picture 2" descr="M Faraday Th Phillips oil 184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17" y="-88327"/>
            <a:ext cx="188595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1/1c/Induction_experiment.png/220px-Induction_experiment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59" y="4845795"/>
            <a:ext cx="2463858" cy="18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0/05/Faraday_magnetic_rotation.jpg/220px-Faraday_magnetic_rotat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52964"/>
            <a:ext cx="1638813" cy="166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0/04/Michael_Faraday_statue_AB.jpg/220px-Michael_Faraday_statue_AB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94413"/>
            <a:ext cx="1157251" cy="17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646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65402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an electric motor?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274320" y="1188720"/>
            <a:ext cx="8701583" cy="3023905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that changes electrical energy into mechanical energy - causing something to move: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                 -- blades of a fan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                -- wheels of a car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                --  hair dryers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                -- blenders</a:t>
            </a:r>
          </a:p>
        </p:txBody>
      </p:sp>
      <p:sp>
        <p:nvSpPr>
          <p:cNvPr id="210" name="Shape 210"/>
          <p:cNvSpPr/>
          <p:nvPr/>
        </p:nvSpPr>
        <p:spPr>
          <a:xfrm>
            <a:off x="731520" y="4023360"/>
            <a:ext cx="2857500" cy="22516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1" name="Shape 211"/>
          <p:cNvSpPr txBox="1"/>
          <p:nvPr/>
        </p:nvSpPr>
        <p:spPr>
          <a:xfrm>
            <a:off x="4389120" y="5943577"/>
            <a:ext cx="3840548" cy="284693"/>
          </a:xfrm>
          <a:prstGeom prst="rect">
            <a:avLst/>
          </a:prstGeom>
        </p:spPr>
        <p:txBody>
          <a:bodyPr lIns="34290" tIns="34290" rIns="34290" bIns="3429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http://www.sparkmuseum.com/MOTORS.HTM</a:t>
            </a:r>
          </a:p>
        </p:txBody>
      </p:sp>
      <p:sp>
        <p:nvSpPr>
          <p:cNvPr id="212" name="Shape 212"/>
          <p:cNvSpPr/>
          <p:nvPr/>
        </p:nvSpPr>
        <p:spPr>
          <a:xfrm>
            <a:off x="5760720" y="1828778"/>
            <a:ext cx="2868930" cy="3714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146902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CC0000"/>
                </a:solidFill>
              </a:rPr>
              <a:t>How do </a:t>
            </a:r>
            <a:r>
              <a:rPr lang="en-US" sz="4800" b="1" dirty="0">
                <a:solidFill>
                  <a:srgbClr val="CC0000"/>
                </a:solidFill>
                <a:latin typeface="Jokerman" pitchFamily="82" charset="0"/>
              </a:rPr>
              <a:t>electric</a:t>
            </a:r>
            <a:r>
              <a:rPr lang="en-US" sz="4800" b="1" dirty="0">
                <a:solidFill>
                  <a:srgbClr val="CC0000"/>
                </a:solidFill>
              </a:rPr>
              <a:t> motors work?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996633"/>
                </a:solidFill>
              </a:rPr>
              <a:t>An electric motor is a device which changes electrical energy into mechanical energy.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514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simplestmoto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8" y="5410200"/>
            <a:ext cx="193198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5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  <p:video fullScrn="1"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4"/>
                </p:tgtEl>
              </p:cMediaNode>
            </p:video>
          </p:childTnLst>
        </p:cTn>
      </p:par>
    </p:tnLst>
    <p:bldLst>
      <p:bldP spid="5530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569</Words>
  <Application>Microsoft Office PowerPoint</Application>
  <PresentationFormat>On-screen Show (4:3)</PresentationFormat>
  <Paragraphs>80</Paragraphs>
  <Slides>22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Electromagnetism</vt:lpstr>
      <vt:lpstr>In 1820, it was discovered that a compass needle is affected by an electric current.</vt:lpstr>
      <vt:lpstr>A rule was created to predict the direction of the magnetic field.  It is called The Right Hand Rule</vt:lpstr>
      <vt:lpstr>What is an ELECTROMAGNET?</vt:lpstr>
      <vt:lpstr>PowerPoint Presentation</vt:lpstr>
      <vt:lpstr>Properties of Electromagnets</vt:lpstr>
      <vt:lpstr>Faraday’s Law</vt:lpstr>
      <vt:lpstr>What is an electric motor?</vt:lpstr>
      <vt:lpstr>PowerPoint Presentation</vt:lpstr>
      <vt:lpstr>PowerPoint Presentation</vt:lpstr>
      <vt:lpstr>PowerPoint Presentation</vt:lpstr>
      <vt:lpstr>What is a GENERATOR?</vt:lpstr>
      <vt:lpstr>PowerPoint Presentation</vt:lpstr>
      <vt:lpstr>PowerPoint Presentation</vt:lpstr>
      <vt:lpstr>Magnets Can be Used to Move Objects  When you turn off the power, the magnet stops working (and you can drop the object)</vt:lpstr>
      <vt:lpstr>PowerPoint Presentation</vt:lpstr>
      <vt:lpstr>PowerPoint Presentation</vt:lpstr>
      <vt:lpstr>PowerPoint Presentation</vt:lpstr>
      <vt:lpstr>Maglev Trains</vt:lpstr>
      <vt:lpstr>What is a transformer?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Electromagnetism</dc:title>
  <dc:creator>Nick Murdock</dc:creator>
  <cp:lastModifiedBy>Nick Murdock</cp:lastModifiedBy>
  <cp:revision>3</cp:revision>
  <dcterms:created xsi:type="dcterms:W3CDTF">2014-12-08T15:30:11Z</dcterms:created>
  <dcterms:modified xsi:type="dcterms:W3CDTF">2014-12-08T18:58:54Z</dcterms:modified>
</cp:coreProperties>
</file>