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2" r:id="rId5"/>
    <p:sldId id="267" r:id="rId6"/>
    <p:sldId id="258" r:id="rId7"/>
    <p:sldId id="259" r:id="rId8"/>
    <p:sldId id="272" r:id="rId9"/>
    <p:sldId id="260" r:id="rId10"/>
    <p:sldId id="261" r:id="rId11"/>
    <p:sldId id="264" r:id="rId12"/>
    <p:sldId id="270" r:id="rId13"/>
    <p:sldId id="271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ACE4E7-9D90-4863-BED8-287CF3277A3A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37DE1D-258F-4466-A034-991387944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videos/extreme-engineering-season-1-shorts-maglev-train.html" TargetMode="External"/><Relationship Id="rId2" Type="http://schemas.openxmlformats.org/officeDocument/2006/relationships/hyperlink" Target="http://news.discovery.com/videos/tech-maglev-trai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cis.rit.edu/htbooks/mri/insid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en/simulations/category/physics/electricity-magnets-and-circui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stuffworks.com/electromagne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sla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5486400" cy="914400"/>
          </a:xfrm>
        </p:spPr>
        <p:txBody>
          <a:bodyPr/>
          <a:lstStyle/>
          <a:p>
            <a:pPr algn="ctr"/>
            <a:r>
              <a:rPr lang="en-US" dirty="0" smtClean="0"/>
              <a:t>Magnetism</a:t>
            </a:r>
            <a:endParaRPr lang="en-US" dirty="0"/>
          </a:p>
        </p:txBody>
      </p:sp>
      <p:pic>
        <p:nvPicPr>
          <p:cNvPr id="15362" name="Picture 2" descr="http://4.bp.blogspot.com/_IvjLZDz05jU/TTytIbo0ngI/AAAAAAAALd0/EzexsP8di6Q/s1600/magne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14400"/>
          </a:xfrm>
        </p:spPr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created when conductive wire, usually copper, is wrapped around a piece of metal</a:t>
            </a:r>
          </a:p>
          <a:p>
            <a:r>
              <a:rPr lang="en-US" b="1" dirty="0" smtClean="0"/>
              <a:t>can change the strength AND turn on and off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301" r="5019"/>
          <a:stretch>
            <a:fillRect/>
          </a:stretch>
        </p:blipFill>
        <p:spPr bwMode="auto">
          <a:xfrm>
            <a:off x="5943600" y="990600"/>
            <a:ext cx="2247900" cy="326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00600"/>
            <a:ext cx="4343400" cy="173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724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Applications/uses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maglev trains</a:t>
            </a:r>
            <a:endParaRPr lang="en-US" sz="3200" b="1" dirty="0" smtClean="0">
              <a:solidFill>
                <a:srgbClr val="FFFF00"/>
              </a:solidFill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endParaRPr lang="en-US" b="1" dirty="0">
              <a:hlinkClick r:id="rId2"/>
            </a:endParaRPr>
          </a:p>
          <a:p>
            <a:pPr lvl="2"/>
            <a:endParaRPr lang="en-US" b="1" dirty="0" smtClean="0">
              <a:hlinkClick r:id="rId2"/>
            </a:endParaRPr>
          </a:p>
          <a:p>
            <a:pPr lvl="2"/>
            <a:r>
              <a:rPr lang="en-US" b="1" dirty="0" smtClean="0">
                <a:hlinkClick r:id="rId3"/>
              </a:rPr>
              <a:t>http://dsc.discovery.com/videos/extreme-engineering-season-1-shorts-maglev-train.html</a:t>
            </a:r>
            <a:endParaRPr lang="en-US" b="1" dirty="0"/>
          </a:p>
        </p:txBody>
      </p:sp>
      <p:pic>
        <p:nvPicPr>
          <p:cNvPr id="16386" name="Picture 2" descr="http://newsimg.bbc.co.uk/media/images/42118000/gif/_42118168_maglev_train_inf416x2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45720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MRI machines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6628" name="Picture 4" descr="http://brainimaging.waisman.wisc.edu/facilities/images/mri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cis.rit.edu/htbooks/mri/images/hea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762500" cy="4762500"/>
          </a:xfrm>
          <a:prstGeom prst="rect">
            <a:avLst/>
          </a:prstGeom>
          <a:noFill/>
        </p:spPr>
      </p:pic>
      <p:pic>
        <p:nvPicPr>
          <p:cNvPr id="27654" name="Picture 6" descr="http://www.nlm.nih.gov/research/visible/image/mri/m_vm4512.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9144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construction/wrecking yards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static.ddmcdn.com/gif/electromagne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477000" cy="431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0863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electric motors</a:t>
            </a:r>
          </a:p>
          <a:p>
            <a:pPr lvl="1"/>
            <a:r>
              <a:rPr lang="en-US" b="1" dirty="0" smtClean="0"/>
              <a:t>permanent and electromagnets work together in order to convert electrical energy into motion</a:t>
            </a:r>
          </a:p>
          <a:p>
            <a:pPr lvl="1"/>
            <a:r>
              <a:rPr lang="en-US" b="1" dirty="0" smtClean="0"/>
              <a:t>the outside electromagnet reverses back and forth to keep the permanent magnets moving</a:t>
            </a:r>
          </a:p>
          <a:p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1745"/>
          <a:stretch>
            <a:fillRect/>
          </a:stretch>
        </p:blipFill>
        <p:spPr bwMode="auto">
          <a:xfrm>
            <a:off x="685800" y="3352800"/>
            <a:ext cx="3200400" cy="27352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352800"/>
            <a:ext cx="4154488" cy="274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09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generators</a:t>
            </a:r>
          </a:p>
          <a:p>
            <a:pPr lvl="1"/>
            <a:r>
              <a:rPr lang="en-US" sz="3200" b="1" dirty="0" smtClean="0"/>
              <a:t>opposite of electric motors</a:t>
            </a:r>
          </a:p>
          <a:p>
            <a:pPr lvl="2"/>
            <a:r>
              <a:rPr lang="en-US" sz="2800" b="1" dirty="0" smtClean="0"/>
              <a:t>transforms motion into electrical energy</a:t>
            </a:r>
          </a:p>
          <a:p>
            <a:pPr lvl="1"/>
            <a:r>
              <a:rPr lang="en-US" sz="3200" b="1" dirty="0" smtClean="0"/>
              <a:t>a moving magnet can produce an electric current in a coil of wire</a:t>
            </a:r>
            <a:endParaRPr lang="en-US" sz="3200" b="1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22860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Phet</a:t>
            </a:r>
            <a:endParaRPr lang="en-US" dirty="0" smtClean="0"/>
          </a:p>
          <a:p>
            <a:r>
              <a:rPr lang="en-US" dirty="0" smtClean="0"/>
              <a:t>http://phet.colorado.edu/en/simulations/category/physics/electricity-magnets-and-circuits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“e-bomb” video (1:19)</a:t>
            </a:r>
          </a:p>
          <a:p>
            <a:pPr lvl="1"/>
            <a:r>
              <a:rPr lang="en-US" dirty="0" smtClean="0">
                <a:hlinkClick r:id="rId2"/>
              </a:rPr>
              <a:t>http://www.howstuffworks.com/electromagnet.htm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1295400"/>
          </a:xfrm>
        </p:spPr>
        <p:txBody>
          <a:bodyPr/>
          <a:lstStyle/>
          <a:p>
            <a:r>
              <a:rPr lang="en-US" sz="3200" b="1" dirty="0" smtClean="0"/>
              <a:t>all magnets have two opposite </a:t>
            </a:r>
            <a:r>
              <a:rPr lang="en-US" sz="3200" b="1" i="1" dirty="0" smtClean="0">
                <a:solidFill>
                  <a:schemeClr val="folHlink"/>
                </a:solidFill>
              </a:rPr>
              <a:t>magnetic poles</a:t>
            </a:r>
            <a:r>
              <a:rPr lang="en-US" sz="3200" b="1" dirty="0" smtClean="0"/>
              <a:t>, called the </a:t>
            </a:r>
            <a:r>
              <a:rPr lang="en-US" sz="3200" b="1" dirty="0" smtClean="0">
                <a:solidFill>
                  <a:schemeClr val="folHlink"/>
                </a:solidFill>
              </a:rPr>
              <a:t>north pole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chemeClr val="folHlink"/>
                </a:solidFill>
              </a:rPr>
              <a:t>south pole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276600" cy="2694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724400"/>
            <a:ext cx="6172200" cy="192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atoms can act like tiny magnets</a:t>
            </a:r>
          </a:p>
          <a:p>
            <a:r>
              <a:rPr lang="en-US" sz="2800" b="1" dirty="0" smtClean="0"/>
              <a:t>permanent magnets have their atoms aligned creating the magnetic forces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atoms in non-magnetic materials, like plastic, are not free to move or change their magnetic orientation</a:t>
            </a:r>
          </a:p>
          <a:p>
            <a:endParaRPr lang="en-US" sz="28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862" r="9094" b="67818"/>
          <a:stretch>
            <a:fillRect/>
          </a:stretch>
        </p:blipFill>
        <p:spPr bwMode="auto">
          <a:xfrm>
            <a:off x="5943600" y="381000"/>
            <a:ext cx="2963051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887"/>
          <a:stretch>
            <a:fillRect/>
          </a:stretch>
        </p:blipFill>
        <p:spPr bwMode="auto">
          <a:xfrm>
            <a:off x="838200" y="2590800"/>
            <a:ext cx="3684078" cy="201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31580"/>
          <a:stretch>
            <a:fillRect/>
          </a:stretch>
        </p:blipFill>
        <p:spPr bwMode="auto">
          <a:xfrm>
            <a:off x="4953000" y="2590800"/>
            <a:ext cx="3377830" cy="202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65637"/>
          </a:xfrm>
        </p:spPr>
        <p:txBody>
          <a:bodyPr/>
          <a:lstStyle/>
          <a:p>
            <a:r>
              <a:rPr lang="en-US" dirty="0" smtClean="0"/>
              <a:t>iron filings demo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1447800"/>
          </a:xfrm>
        </p:spPr>
        <p:txBody>
          <a:bodyPr/>
          <a:lstStyle/>
          <a:p>
            <a:r>
              <a:rPr lang="en-US" sz="3200" b="1" dirty="0" smtClean="0"/>
              <a:t>a compass or iron filings are a great way to “see” magnetic field lines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2997854" cy="196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 descr="http://images.wikia.com/psychology/images/5/57/Magnet08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2934468" cy="196952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3962400" cy="2431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828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Earth has a magnetic field that comes from the core of the planet</a:t>
            </a:r>
          </a:p>
          <a:p>
            <a:pPr lvl="1"/>
            <a:r>
              <a:rPr lang="en-US" sz="2800" b="1" dirty="0" smtClean="0"/>
              <a:t>magnetic North and geographic North are ~1,000 km apart</a:t>
            </a:r>
          </a:p>
          <a:p>
            <a:pPr lvl="1"/>
            <a:r>
              <a:rPr lang="en-US" sz="2800" b="1" dirty="0" smtClean="0"/>
              <a:t>poles reverse about every .5 million years</a:t>
            </a:r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505200" cy="33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age.wistatutor.com/content/feed/tvcs/Image20of2020Geographic20magnetic20no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343400" cy="3281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pa.gov/esd/cmb/GeophysicsWebsite/pages/reference/_img/NewImages/Magnetic%20Susceptability/earth-mag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172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chemeClr val="hlink"/>
                </a:solidFill>
              </a:rPr>
              <a:t>gauss</a:t>
            </a:r>
            <a:r>
              <a:rPr lang="en-US" b="1" i="1" dirty="0" smtClean="0"/>
              <a:t> </a:t>
            </a:r>
            <a:r>
              <a:rPr lang="en-US" b="1" dirty="0" smtClean="0"/>
              <a:t>is the unit of measurement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for magnetism, so is </a:t>
            </a:r>
            <a:r>
              <a:rPr lang="en-US" b="1" dirty="0" err="1" smtClean="0">
                <a:solidFill>
                  <a:srgbClr val="FF3399"/>
                </a:solidFill>
              </a:rPr>
              <a:t>tesla</a:t>
            </a:r>
            <a:endParaRPr lang="en-US" b="1" dirty="0" smtClean="0">
              <a:solidFill>
                <a:srgbClr val="FF3399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r>
              <a:rPr lang="en-US" b="1" dirty="0" smtClean="0"/>
              <a:t>10</a:t>
            </a:r>
            <a:r>
              <a:rPr lang="en-US" b="1" baseline="30000" dirty="0" smtClean="0"/>
              <a:t>−9</a:t>
            </a:r>
            <a:r>
              <a:rPr lang="en-US" b="1" dirty="0" smtClean="0"/>
              <a:t>–10</a:t>
            </a:r>
            <a:r>
              <a:rPr lang="en-US" b="1" baseline="30000" dirty="0" smtClean="0"/>
              <a:t>−8</a:t>
            </a:r>
            <a:r>
              <a:rPr lang="en-US" b="1" dirty="0" smtClean="0"/>
              <a:t> gauss</a:t>
            </a:r>
            <a:r>
              <a:rPr lang="en-US" dirty="0" smtClean="0"/>
              <a:t>: the human brain magnetic field</a:t>
            </a:r>
          </a:p>
          <a:p>
            <a:pPr lvl="1"/>
            <a:r>
              <a:rPr lang="en-US" b="1" dirty="0" smtClean="0"/>
              <a:t>.5 gauss</a:t>
            </a:r>
            <a:r>
              <a:rPr lang="en-US" dirty="0" smtClean="0"/>
              <a:t>: Earth's magnetic field on its surface</a:t>
            </a:r>
          </a:p>
          <a:p>
            <a:pPr lvl="1"/>
            <a:r>
              <a:rPr lang="en-US" b="1" dirty="0" smtClean="0"/>
              <a:t>50 gauss</a:t>
            </a:r>
            <a:r>
              <a:rPr lang="en-US" dirty="0" smtClean="0"/>
              <a:t>:  typical refrigerator magnet</a:t>
            </a:r>
          </a:p>
          <a:p>
            <a:pPr lvl="1"/>
            <a:r>
              <a:rPr lang="en-US" b="1" dirty="0" smtClean="0"/>
              <a:t>100 gauss</a:t>
            </a:r>
            <a:r>
              <a:rPr lang="en-US" dirty="0" smtClean="0"/>
              <a:t>: a small iron magnet</a:t>
            </a:r>
          </a:p>
          <a:p>
            <a:pPr lvl="1"/>
            <a:r>
              <a:rPr lang="en-US" b="1" dirty="0" smtClean="0"/>
              <a:t>15,000-30,000 gauss</a:t>
            </a:r>
            <a:r>
              <a:rPr lang="en-US" dirty="0" smtClean="0"/>
              <a:t>: a medical magnetic resonance imaging electromagnet (MRI)</a:t>
            </a:r>
          </a:p>
        </p:txBody>
      </p:sp>
      <p:pic>
        <p:nvPicPr>
          <p:cNvPr id="20482" name="Picture 2" descr="http://www.s9.com/images/portraits/10990_Gauss-Karl-Fried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1752600" cy="2199916"/>
          </a:xfrm>
          <a:prstGeom prst="rect">
            <a:avLst/>
          </a:prstGeom>
          <a:noFill/>
        </p:spPr>
      </p:pic>
      <p:pic>
        <p:nvPicPr>
          <p:cNvPr id="7170" name="Picture 2" descr="http://upload.wikimedia.org/wikipedia/commons/thumb/5/56/Tesla3.jpg/220px-Tesla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066800"/>
            <a:ext cx="1981200" cy="2521527"/>
          </a:xfrm>
          <a:prstGeom prst="rect">
            <a:avLst/>
          </a:prstGeom>
          <a:noFill/>
        </p:spPr>
      </p:pic>
      <p:pic>
        <p:nvPicPr>
          <p:cNvPr id="7172" name="Picture 4" descr="http://www.metalupdate.com/img/tesl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95400"/>
            <a:ext cx="3695700" cy="2419351"/>
          </a:xfrm>
          <a:prstGeom prst="rect">
            <a:avLst/>
          </a:prstGeom>
          <a:noFill/>
        </p:spPr>
      </p:pic>
      <p:pic>
        <p:nvPicPr>
          <p:cNvPr id="7174" name="Picture 6" descr="http://blogs.discovermagazine.com/cosmicvariance/files/2009/08/tesla-road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954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4621</TotalTime>
  <Words>207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Deluxe</vt:lpstr>
      <vt:lpstr>Magnetism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Electromagnets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Mike and Chandra</dc:creator>
  <cp:lastModifiedBy>Christine</cp:lastModifiedBy>
  <cp:revision>30</cp:revision>
  <dcterms:created xsi:type="dcterms:W3CDTF">2011-04-30T03:58:37Z</dcterms:created>
  <dcterms:modified xsi:type="dcterms:W3CDTF">2013-08-20T21:12:26Z</dcterms:modified>
</cp:coreProperties>
</file>